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9" r:id="rId3"/>
    <p:sldId id="267" r:id="rId4"/>
    <p:sldId id="277" r:id="rId5"/>
    <p:sldId id="270" r:id="rId6"/>
    <p:sldId id="271" r:id="rId7"/>
    <p:sldId id="269" r:id="rId8"/>
    <p:sldId id="278" r:id="rId9"/>
    <p:sldId id="273" r:id="rId10"/>
    <p:sldId id="2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9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77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76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81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743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81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64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00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0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18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390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559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826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57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319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4609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1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315B46-28B0-4946-89C1-4651A29AB2AC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17FE32-6839-49CF-8D94-1C47897B6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00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Интеллектуальная игра «Фишка»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Подготовила: </a:t>
            </a:r>
            <a:r>
              <a:rPr lang="ru-RU" dirty="0" err="1" smtClean="0"/>
              <a:t>Зелентина</a:t>
            </a:r>
            <a:r>
              <a:rPr lang="ru-RU" dirty="0" smtClean="0"/>
              <a:t> Ю.А.</a:t>
            </a:r>
          </a:p>
          <a:p>
            <a:pPr algn="r"/>
            <a:r>
              <a:rPr lang="ru-RU" dirty="0" smtClean="0"/>
              <a:t>Учитель математики</a:t>
            </a:r>
            <a:endParaRPr lang="ru-RU" dirty="0" smtClean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731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Играют несколько команд, каждая команда имеет два вида бланков (№1,№2);</a:t>
            </a:r>
          </a:p>
          <a:p>
            <a:r>
              <a:rPr lang="ru-RU" dirty="0" smtClean="0"/>
              <a:t>Зачитывается математический термин;</a:t>
            </a:r>
          </a:p>
          <a:p>
            <a:r>
              <a:rPr lang="ru-RU" dirty="0" smtClean="0"/>
              <a:t>Команда вписывает в бланк ответа №1 определение, которое по их мнению собьет соперников и будет похоже на правильное;</a:t>
            </a:r>
          </a:p>
          <a:p>
            <a:r>
              <a:rPr lang="ru-RU" dirty="0" smtClean="0"/>
              <a:t>Ведущий зачитывает определения команд + правильное определение;</a:t>
            </a:r>
          </a:p>
          <a:p>
            <a:r>
              <a:rPr lang="ru-RU" dirty="0" smtClean="0"/>
              <a:t>Команды заполняют бланк ответов №2 и вписывают порядковый номер определения, который по их мнению считается верным;</a:t>
            </a:r>
          </a:p>
          <a:p>
            <a:r>
              <a:rPr lang="ru-RU" dirty="0" smtClean="0"/>
              <a:t>Если команда выбрала верный вариант, она получается +1 балл, если команда выбрала вариант ответа соперников, то команда, чей ответ был выбран получает +2 балла</a:t>
            </a:r>
          </a:p>
          <a:p>
            <a:r>
              <a:rPr lang="ru-RU" dirty="0" smtClean="0"/>
              <a:t>Удачной игры!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472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Радиан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-единица для измерения углов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950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/>
              <a:t>Парадигма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</a:t>
            </a:r>
            <a:r>
              <a:rPr lang="ru-RU" sz="2800" dirty="0"/>
              <a:t>совокупность грамматических форм слова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35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/>
              <a:t>Итерация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-Результат повторного применения какой-либо математической 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179740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err="1"/>
              <a:t>Компланарность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-Расположение в одной плоскости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28279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/>
              <a:t>апофема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-высота любой грани правильной пирамиды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27394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/>
              <a:t>Экстремум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-Это общее название максимума и минимума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18558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/>
              <a:t>Факториал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-множитель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8689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err="1"/>
              <a:t>Мультипликативность</a:t>
            </a:r>
            <a:r>
              <a:rPr lang="ru-RU" sz="80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-умножение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072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474</TotalTime>
  <Words>164</Words>
  <Application>Microsoft Office PowerPoint</Application>
  <PresentationFormat>Широкоэкранный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Garamond</vt:lpstr>
      <vt:lpstr>Натуральные материалы</vt:lpstr>
      <vt:lpstr>Интеллектуальная игра «Фишка»</vt:lpstr>
      <vt:lpstr>Правила </vt:lpstr>
      <vt:lpstr>Радиан</vt:lpstr>
      <vt:lpstr>Парадигма</vt:lpstr>
      <vt:lpstr>Итерация </vt:lpstr>
      <vt:lpstr>Компланарность</vt:lpstr>
      <vt:lpstr>апофема  </vt:lpstr>
      <vt:lpstr>Экстремум </vt:lpstr>
      <vt:lpstr>Факториал </vt:lpstr>
      <vt:lpstr>Мультипликативность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игра «Фишка»</dc:title>
  <dc:creator>Пользователь Windows</dc:creator>
  <cp:lastModifiedBy>Пользователь Windows</cp:lastModifiedBy>
  <cp:revision>12</cp:revision>
  <dcterms:created xsi:type="dcterms:W3CDTF">2019-06-26T13:44:15Z</dcterms:created>
  <dcterms:modified xsi:type="dcterms:W3CDTF">2023-11-12T13:08:58Z</dcterms:modified>
</cp:coreProperties>
</file>